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3057353"/>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15 мамыр</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15</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256795"/>
              </p:ext>
            </p:extLst>
          </p:nvPr>
        </p:nvGraphicFramePr>
        <p:xfrm>
          <a:off x="5328914" y="3770597"/>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3907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0.781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2"/>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16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15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16</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күндіз </a:t>
            </a:r>
            <a:r>
              <a:rPr lang="kk-KZ" sz="1100" dirty="0">
                <a:latin typeface="Times New Roman" panose="02020603050405020304" pitchFamily="18" charset="0"/>
                <a:ea typeface="Times New Roman" panose="02020603050405020304" pitchFamily="18" charset="0"/>
              </a:rPr>
              <a:t>жаңбыр, найзағай. Оңтүстік-батыстан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9-14, күндіз </a:t>
            </a:r>
            <a:r>
              <a:rPr lang="kk-KZ" sz="1100" dirty="0">
                <a:latin typeface="Times New Roman" panose="02020603050405020304" pitchFamily="18" charset="0"/>
                <a:ea typeface="Times New Roman" panose="02020603050405020304" pitchFamily="18" charset="0"/>
              </a:rPr>
              <a:t>екпіні 15-20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a:t>
            </a:r>
            <a:r>
              <a:rPr lang="kk-KZ" sz="1100">
                <a:latin typeface="Times New Roman" panose="02020603050405020304" pitchFamily="18" charset="0"/>
                <a:cs typeface="Times New Roman" panose="02020603050405020304" pitchFamily="18" charset="0"/>
              </a:rPr>
              <a:t>түнде 3-8, күндіз 23-25 </a:t>
            </a:r>
            <a:r>
              <a:rPr lang="kk-KZ" sz="1100" dirty="0">
                <a:latin typeface="Times New Roman" panose="02020603050405020304" pitchFamily="18" charset="0"/>
                <a:cs typeface="Times New Roman" panose="02020603050405020304" pitchFamily="18" charset="0"/>
              </a:rPr>
              <a:t>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17</a:t>
            </a:r>
            <a:r>
              <a:rPr lang="kk-KZ" sz="1100" b="1" kern="1400" dirty="0">
                <a:latin typeface="Times New Roman" panose="02020603050405020304" pitchFamily="18" charset="0"/>
                <a:cs typeface="Times New Roman" panose="02020603050405020304" pitchFamily="18" charset="0"/>
              </a:rPr>
              <a:t>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16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17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түстіктен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5-10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8-10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a:t>
            </a:r>
            <a:r>
              <a:rPr lang="ru-RU" sz="1100">
                <a:solidFill>
                  <a:prstClr val="black"/>
                </a:solidFill>
                <a:latin typeface="Times New Roman" panose="02020603050405020304" pitchFamily="18" charset="0"/>
                <a:cs typeface="Times New Roman" panose="02020603050405020304" pitchFamily="18" charset="0"/>
              </a:rPr>
              <a:t>деңгейі</a:t>
            </a:r>
            <a:r>
              <a:rPr lang="ru-RU" sz="1100" b="1">
                <a:solidFill>
                  <a:prstClr val="black"/>
                </a:solidFill>
                <a:latin typeface="Times New Roman" panose="02020603050405020304" pitchFamily="18" charset="0"/>
                <a:cs typeface="Times New Roman" panose="02020603050405020304" pitchFamily="18" charset="0"/>
              </a:rPr>
              <a:t> </a:t>
            </a:r>
            <a:r>
              <a:rPr lang="ru-RU" sz="1100" b="1">
                <a:solidFill>
                  <a:srgbClr val="000000"/>
                </a:solidFill>
                <a:latin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a:solidFill>
                  <a:prstClr val="black"/>
                </a:solidFill>
                <a:latin typeface="Times New Roman" panose="02020603050405020304" pitchFamily="18" charset="0"/>
                <a:cs typeface="Times New Roman" panose="02020603050405020304" pitchFamily="18" charset="0"/>
              </a:rPr>
              <a:t>болады </a:t>
            </a:r>
            <a:r>
              <a:rPr lang="ru-RU" sz="1100" dirty="0">
                <a:solidFill>
                  <a:prstClr val="black"/>
                </a:solidFill>
                <a:latin typeface="Times New Roman" panose="02020603050405020304" pitchFamily="18" charset="0"/>
                <a:cs typeface="Times New Roman" panose="02020603050405020304" pitchFamily="18" charset="0"/>
              </a:rPr>
              <a:t>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53537</TotalTime>
  <Words>602</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7701</cp:revision>
  <cp:lastPrinted>2025-07-15T07:11:11Z</cp:lastPrinted>
  <dcterms:created xsi:type="dcterms:W3CDTF">2018-03-27T06:03:00Z</dcterms:created>
  <dcterms:modified xsi:type="dcterms:W3CDTF">2026-05-15T06:37:11Z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